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1429226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Flutter: A Revolutionary Mobile App Development Framework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6319599" y="50952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 is an open-source mobile app development framework that allows for the creation of beautiful, performant apps for both iOS and Android platforms. Let's dive into some of its key features and benefits!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319599" y="642806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219" y="6435685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86086" y="6411397"/>
            <a:ext cx="24155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by Ankit varshney</a:t>
            </a:r>
            <a:endParaRPr lang="en-US" sz="2187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04929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What is Flutter?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188012"/>
            <a:ext cx="5166122" cy="2593300"/>
          </a:xfrm>
          <a:prstGeom prst="roundRect">
            <a:avLst>
              <a:gd name="adj" fmla="val 3856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73975" y="2423993"/>
            <a:ext cx="41452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Cross-platform capability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273975" y="3062645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 allows developers to create apps that run seamlessly on both iOS and Android platforms without compromising on performance.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188012"/>
            <a:ext cx="5166122" cy="2593300"/>
          </a:xfrm>
          <a:prstGeom prst="roundRect">
            <a:avLst>
              <a:gd name="adj" fmla="val 3856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62267" y="2423993"/>
            <a:ext cx="4694158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Expressive and flexible designs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7662267" y="3479125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rich set of pre-built widgets and tools allows for the creation of visually stunning and highly customized designs.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5003483"/>
            <a:ext cx="5166122" cy="2176820"/>
          </a:xfrm>
          <a:prstGeom prst="roundRect">
            <a:avLst>
              <a:gd name="adj" fmla="val 4593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73975" y="5239464"/>
            <a:ext cx="3246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Faster development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2273975" y="5878116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Flutter's hot reload feature allows for faster development cycles, reducing the time and resources required for development.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5003483"/>
            <a:ext cx="5166122" cy="2176820"/>
          </a:xfrm>
          <a:prstGeom prst="roundRect">
            <a:avLst>
              <a:gd name="adj" fmla="val 4593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62267" y="5239464"/>
            <a:ext cx="44500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Strong community support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7662267" y="5878116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 has a rapidly growing community of developers, offering a wealth of resources, knowledge, and support.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624"/>
          </a:xfrm>
          <a:prstGeom prst="rect">
            <a:avLst/>
          </a:prstGeom>
          <a:solidFill>
            <a:srgbClr val="FFFFFF">
              <a:alpha val="75000"/>
            </a:srgbClr>
          </a:solidFill>
          <a:ln w="11192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029903" y="496133"/>
            <a:ext cx="5036820" cy="5638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440"/>
              </a:lnSpc>
              <a:buNone/>
            </a:pPr>
            <a:r>
              <a:rPr lang="en-US" sz="355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Key Features of Flutter</a:t>
            </a:r>
            <a:endParaRPr lang="en-US" sz="3552" dirty="0"/>
          </a:p>
        </p:txBody>
      </p:sp>
      <p:sp>
        <p:nvSpPr>
          <p:cNvPr id="5" name="Shape 2"/>
          <p:cNvSpPr/>
          <p:nvPr/>
        </p:nvSpPr>
        <p:spPr>
          <a:xfrm>
            <a:off x="3282553" y="1420773"/>
            <a:ext cx="36076" cy="6314718"/>
          </a:xfrm>
          <a:prstGeom prst="rect">
            <a:avLst/>
          </a:prstGeom>
          <a:solidFill>
            <a:srgbClr val="99DDFF"/>
          </a:solidFill>
          <a:ln/>
        </p:spPr>
      </p:sp>
      <p:sp>
        <p:nvSpPr>
          <p:cNvPr id="6" name="Shape 3"/>
          <p:cNvSpPr/>
          <p:nvPr/>
        </p:nvSpPr>
        <p:spPr>
          <a:xfrm>
            <a:off x="3503474" y="1746468"/>
            <a:ext cx="631508" cy="36076"/>
          </a:xfrm>
          <a:prstGeom prst="rect">
            <a:avLst/>
          </a:prstGeom>
          <a:solidFill>
            <a:srgbClr val="99DDFF"/>
          </a:solidFill>
          <a:ln/>
        </p:spPr>
      </p:sp>
      <p:sp>
        <p:nvSpPr>
          <p:cNvPr id="7" name="Shape 4"/>
          <p:cNvSpPr/>
          <p:nvPr/>
        </p:nvSpPr>
        <p:spPr>
          <a:xfrm>
            <a:off x="3097590" y="1561624"/>
            <a:ext cx="405884" cy="405884"/>
          </a:xfrm>
          <a:prstGeom prst="roundRect">
            <a:avLst>
              <a:gd name="adj" fmla="val 20004"/>
            </a:avLst>
          </a:prstGeom>
          <a:solidFill>
            <a:srgbClr val="CCEEFF"/>
          </a:solidFill>
          <a:ln w="11192">
            <a:solidFill>
              <a:srgbClr val="99DD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247132" y="1595438"/>
            <a:ext cx="106680" cy="3382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4"/>
              </a:lnSpc>
              <a:buNone/>
            </a:pPr>
            <a:r>
              <a:rPr lang="en-US" sz="21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131" dirty="0"/>
          </a:p>
        </p:txBody>
      </p:sp>
      <p:sp>
        <p:nvSpPr>
          <p:cNvPr id="9" name="Text 6"/>
          <p:cNvSpPr/>
          <p:nvPr/>
        </p:nvSpPr>
        <p:spPr>
          <a:xfrm>
            <a:off x="4292798" y="1601153"/>
            <a:ext cx="1804273" cy="2818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0"/>
              </a:lnSpc>
              <a:buNone/>
            </a:pPr>
            <a:r>
              <a:rPr lang="en-US" sz="177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Widgets</a:t>
            </a:r>
            <a:endParaRPr lang="en-US" sz="1776" dirty="0"/>
          </a:p>
        </p:txBody>
      </p:sp>
      <p:sp>
        <p:nvSpPr>
          <p:cNvPr id="10" name="Text 7"/>
          <p:cNvSpPr/>
          <p:nvPr/>
        </p:nvSpPr>
        <p:spPr>
          <a:xfrm>
            <a:off x="4292798" y="2063353"/>
            <a:ext cx="7307580" cy="5772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 offers a rich library of customizable and reusable widgets for building beautiful and intuitive user interfaces.</a:t>
            </a:r>
            <a:endParaRPr lang="en-US" sz="1421" dirty="0"/>
          </a:p>
        </p:txBody>
      </p:sp>
      <p:sp>
        <p:nvSpPr>
          <p:cNvPr id="11" name="Shape 8"/>
          <p:cNvSpPr/>
          <p:nvPr/>
        </p:nvSpPr>
        <p:spPr>
          <a:xfrm>
            <a:off x="3503474" y="3370243"/>
            <a:ext cx="631508" cy="36076"/>
          </a:xfrm>
          <a:prstGeom prst="rect">
            <a:avLst/>
          </a:prstGeom>
          <a:solidFill>
            <a:srgbClr val="99DDFF"/>
          </a:solidFill>
          <a:ln/>
        </p:spPr>
      </p:sp>
      <p:sp>
        <p:nvSpPr>
          <p:cNvPr id="12" name="Shape 9"/>
          <p:cNvSpPr/>
          <p:nvPr/>
        </p:nvSpPr>
        <p:spPr>
          <a:xfrm>
            <a:off x="3097590" y="3185398"/>
            <a:ext cx="405884" cy="405884"/>
          </a:xfrm>
          <a:prstGeom prst="roundRect">
            <a:avLst>
              <a:gd name="adj" fmla="val 20004"/>
            </a:avLst>
          </a:prstGeom>
          <a:solidFill>
            <a:srgbClr val="CCEEFF"/>
          </a:solidFill>
          <a:ln w="11192">
            <a:solidFill>
              <a:srgbClr val="99DDF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3220462" y="3219212"/>
            <a:ext cx="160020" cy="3382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4"/>
              </a:lnSpc>
              <a:buNone/>
            </a:pPr>
            <a:r>
              <a:rPr lang="en-US" sz="21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131" dirty="0"/>
          </a:p>
        </p:txBody>
      </p:sp>
      <p:sp>
        <p:nvSpPr>
          <p:cNvPr id="14" name="Text 11"/>
          <p:cNvSpPr/>
          <p:nvPr/>
        </p:nvSpPr>
        <p:spPr>
          <a:xfrm>
            <a:off x="4292798" y="3224927"/>
            <a:ext cx="1804273" cy="2818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0"/>
              </a:lnSpc>
              <a:buNone/>
            </a:pPr>
            <a:r>
              <a:rPr lang="en-US" sz="177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Animations</a:t>
            </a:r>
            <a:endParaRPr lang="en-US" sz="1776" dirty="0"/>
          </a:p>
        </p:txBody>
      </p:sp>
      <p:sp>
        <p:nvSpPr>
          <p:cNvPr id="15" name="Text 12"/>
          <p:cNvSpPr/>
          <p:nvPr/>
        </p:nvSpPr>
        <p:spPr>
          <a:xfrm>
            <a:off x="4292798" y="3687128"/>
            <a:ext cx="7307580" cy="5772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Flutter's built-in animation library enables easy creation of complex and engaging animations and transitions.</a:t>
            </a:r>
            <a:endParaRPr lang="en-US" sz="1421" dirty="0"/>
          </a:p>
        </p:txBody>
      </p:sp>
      <p:sp>
        <p:nvSpPr>
          <p:cNvPr id="16" name="Shape 13"/>
          <p:cNvSpPr/>
          <p:nvPr/>
        </p:nvSpPr>
        <p:spPr>
          <a:xfrm>
            <a:off x="3503474" y="4994017"/>
            <a:ext cx="631508" cy="36076"/>
          </a:xfrm>
          <a:prstGeom prst="rect">
            <a:avLst/>
          </a:prstGeom>
          <a:solidFill>
            <a:srgbClr val="99DDFF"/>
          </a:solidFill>
          <a:ln/>
        </p:spPr>
      </p:sp>
      <p:sp>
        <p:nvSpPr>
          <p:cNvPr id="17" name="Shape 14"/>
          <p:cNvSpPr/>
          <p:nvPr/>
        </p:nvSpPr>
        <p:spPr>
          <a:xfrm>
            <a:off x="3097590" y="4809173"/>
            <a:ext cx="405884" cy="405884"/>
          </a:xfrm>
          <a:prstGeom prst="roundRect">
            <a:avLst>
              <a:gd name="adj" fmla="val 20004"/>
            </a:avLst>
          </a:prstGeom>
          <a:solidFill>
            <a:srgbClr val="CCEEFF"/>
          </a:solidFill>
          <a:ln w="11192">
            <a:solidFill>
              <a:srgbClr val="99DDF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3220462" y="4842986"/>
            <a:ext cx="160020" cy="3382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4"/>
              </a:lnSpc>
              <a:buNone/>
            </a:pPr>
            <a:r>
              <a:rPr lang="en-US" sz="21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131" dirty="0"/>
          </a:p>
        </p:txBody>
      </p:sp>
      <p:sp>
        <p:nvSpPr>
          <p:cNvPr id="19" name="Text 16"/>
          <p:cNvSpPr/>
          <p:nvPr/>
        </p:nvSpPr>
        <p:spPr>
          <a:xfrm>
            <a:off x="4292798" y="4848701"/>
            <a:ext cx="2225040" cy="2818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0"/>
              </a:lnSpc>
              <a:buNone/>
            </a:pPr>
            <a:r>
              <a:rPr lang="en-US" sz="177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Services integration</a:t>
            </a:r>
            <a:endParaRPr lang="en-US" sz="1776" dirty="0"/>
          </a:p>
        </p:txBody>
      </p:sp>
      <p:sp>
        <p:nvSpPr>
          <p:cNvPr id="20" name="Text 17"/>
          <p:cNvSpPr/>
          <p:nvPr/>
        </p:nvSpPr>
        <p:spPr>
          <a:xfrm>
            <a:off x="4292798" y="5310902"/>
            <a:ext cx="7307580" cy="5772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Integrated APIs and plugins enable seamless integration with popular services such as Google Maps, Firebase, and more.</a:t>
            </a:r>
            <a:endParaRPr lang="en-US" sz="1421" dirty="0"/>
          </a:p>
        </p:txBody>
      </p:sp>
      <p:sp>
        <p:nvSpPr>
          <p:cNvPr id="21" name="Shape 18"/>
          <p:cNvSpPr/>
          <p:nvPr/>
        </p:nvSpPr>
        <p:spPr>
          <a:xfrm>
            <a:off x="3503474" y="6617791"/>
            <a:ext cx="631508" cy="36076"/>
          </a:xfrm>
          <a:prstGeom prst="rect">
            <a:avLst/>
          </a:prstGeom>
          <a:solidFill>
            <a:srgbClr val="99DDFF"/>
          </a:solidFill>
          <a:ln/>
        </p:spPr>
      </p:sp>
      <p:sp>
        <p:nvSpPr>
          <p:cNvPr id="22" name="Shape 19"/>
          <p:cNvSpPr/>
          <p:nvPr/>
        </p:nvSpPr>
        <p:spPr>
          <a:xfrm>
            <a:off x="3097590" y="6432947"/>
            <a:ext cx="405884" cy="405884"/>
          </a:xfrm>
          <a:prstGeom prst="roundRect">
            <a:avLst>
              <a:gd name="adj" fmla="val 20004"/>
            </a:avLst>
          </a:prstGeom>
          <a:solidFill>
            <a:srgbClr val="CCEEFF"/>
          </a:solidFill>
          <a:ln w="11192">
            <a:solidFill>
              <a:srgbClr val="99DDFF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3216652" y="6466761"/>
            <a:ext cx="167640" cy="3382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4"/>
              </a:lnSpc>
              <a:buNone/>
            </a:pPr>
            <a:r>
              <a:rPr lang="en-US" sz="21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2131" dirty="0"/>
          </a:p>
        </p:txBody>
      </p:sp>
      <p:sp>
        <p:nvSpPr>
          <p:cNvPr id="24" name="Text 21"/>
          <p:cNvSpPr/>
          <p:nvPr/>
        </p:nvSpPr>
        <p:spPr>
          <a:xfrm>
            <a:off x="4292798" y="6472476"/>
            <a:ext cx="1804273" cy="2818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0"/>
              </a:lnSpc>
              <a:buNone/>
            </a:pPr>
            <a:r>
              <a:rPr lang="en-US" sz="177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Testing tools</a:t>
            </a:r>
            <a:endParaRPr lang="en-US" sz="1776" dirty="0"/>
          </a:p>
        </p:txBody>
      </p:sp>
      <p:sp>
        <p:nvSpPr>
          <p:cNvPr id="25" name="Text 22"/>
          <p:cNvSpPr/>
          <p:nvPr/>
        </p:nvSpPr>
        <p:spPr>
          <a:xfrm>
            <a:off x="4292798" y="6934676"/>
            <a:ext cx="7307580" cy="5772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 provides a suite of testing tools, including unit, widget, and integration tests, to ensure your app is running seamlessly on multiple platforms.</a:t>
            </a:r>
            <a:endParaRPr lang="en-US" sz="1421" dirty="0"/>
          </a:p>
        </p:txBody>
      </p:sp>
      <p:pic>
        <p:nvPicPr>
          <p:cNvPr id="2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685919"/>
            <a:ext cx="54787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Flutter Architecture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1824633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139208"/>
            <a:ext cx="329588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Flutter's Layered Architecture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055751"/>
            <a:ext cx="3295888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 follows a layered architecture, consisting of a widget layer for creating the UI, a rendering layer for rendering the output, and an engine layer for managing low-level operations.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1824633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139327"/>
            <a:ext cx="32232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The Flutter Widget Tree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708684"/>
            <a:ext cx="329600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Widgets in Flutter are arranged in a hierarchical structure called a widget tree. Each widget represents a unique user interface element, and the tree represents the entire user interface of the app.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1824633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13932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Flutter Routing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708684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Flutter's routing system allows for easy navigation between screens and management of app state.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895951"/>
            <a:ext cx="65227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Creating UI with Flutter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20825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19325" y="3249930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3284577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Creating Simple UI Elements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4201120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 offers a rich set of pre-built widgets for creating basic UI elements such as text, images, buttons, and more.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630228" y="320825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784890" y="324993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352342" y="3284577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Customizing Widgets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352342" y="4201120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Flutter's widgets are highly customizable, allowing for easy customization of color, size, shape, and more.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320825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373314" y="3249930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9944576" y="328457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Layout Design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9944576" y="3853934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 provides several layout widgets to help arrange UI elements in a variety of patterns and designs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17669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Flutter Widgets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3054" y="2315408"/>
            <a:ext cx="44410" cy="4737378"/>
          </a:xfrm>
          <a:prstGeom prst="rect">
            <a:avLst/>
          </a:prstGeom>
          <a:solidFill>
            <a:srgbClr val="99DDFF"/>
          </a:solidFill>
          <a:ln/>
        </p:spPr>
      </p:sp>
      <p:sp>
        <p:nvSpPr>
          <p:cNvPr id="6" name="Shape 3"/>
          <p:cNvSpPr/>
          <p:nvPr/>
        </p:nvSpPr>
        <p:spPr>
          <a:xfrm>
            <a:off x="7565172" y="2716709"/>
            <a:ext cx="777597" cy="44410"/>
          </a:xfrm>
          <a:prstGeom prst="rect">
            <a:avLst/>
          </a:prstGeom>
          <a:solidFill>
            <a:srgbClr val="99DDFF"/>
          </a:solidFill>
          <a:ln/>
        </p:spPr>
      </p:sp>
      <p:sp>
        <p:nvSpPr>
          <p:cNvPr id="7" name="Shape 4"/>
          <p:cNvSpPr/>
          <p:nvPr/>
        </p:nvSpPr>
        <p:spPr>
          <a:xfrm>
            <a:off x="7065228" y="248900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46560" y="2530673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258" y="2537579"/>
            <a:ext cx="2331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Material Widgets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258" y="3106936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Material widgets follow Google's design guidelines, providing beautiful and dynamic visual elements.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631" y="3827562"/>
            <a:ext cx="777597" cy="44410"/>
          </a:xfrm>
          <a:prstGeom prst="rect">
            <a:avLst/>
          </a:prstGeom>
          <a:solidFill>
            <a:srgbClr val="99DDFF"/>
          </a:solidFill>
          <a:ln/>
        </p:spPr>
      </p:sp>
      <p:sp>
        <p:nvSpPr>
          <p:cNvPr id="12" name="Shape 9"/>
          <p:cNvSpPr/>
          <p:nvPr/>
        </p:nvSpPr>
        <p:spPr>
          <a:xfrm>
            <a:off x="7065228" y="359985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9890" y="3641527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509963" y="3648432"/>
            <a:ext cx="2583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Cupertino Widgets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037993" y="4217789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Cupertino widgets mimic the design and behavior of iOS apps, providing a familiar user experience for iOS users.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172" y="5018782"/>
            <a:ext cx="777597" cy="44410"/>
          </a:xfrm>
          <a:prstGeom prst="rect">
            <a:avLst/>
          </a:prstGeom>
          <a:solidFill>
            <a:srgbClr val="99DDFF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5228" y="47910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6080" y="483274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258" y="4839653"/>
            <a:ext cx="2270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Custom Widgets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258" y="5409009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 allows developers to create and customize their own widgets, enabling unique and tailored design solutions.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646628"/>
            <a:ext cx="56921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Hot Reload in Flutter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1674257"/>
            <a:ext cx="9306401" cy="1821418"/>
          </a:xfrm>
          <a:prstGeom prst="roundRect">
            <a:avLst>
              <a:gd name="adj" fmla="val 549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69181" y="1910239"/>
            <a:ext cx="44577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Efficient App Development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069181" y="2548890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With Flutter's hot reload feature, developers can see changes to their code in real-time without having to wait for builds or restarts.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33199" y="3717846"/>
            <a:ext cx="9306401" cy="1821418"/>
          </a:xfrm>
          <a:prstGeom prst="roundRect">
            <a:avLst>
              <a:gd name="adj" fmla="val 549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69181" y="3953828"/>
            <a:ext cx="33223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Better Collaboration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1069181" y="4592479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Hot reload reduces the time and effort required for testing and debugging, making it easier for developers to collaborate on app development.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33199" y="5761434"/>
            <a:ext cx="9306401" cy="1821418"/>
          </a:xfrm>
          <a:prstGeom prst="roundRect">
            <a:avLst>
              <a:gd name="adj" fmla="val 5490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69181" y="5997416"/>
            <a:ext cx="26822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Faster Iterations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1069181" y="6636068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Hot reload allows for rapid iterations and experimentation, enabling developers to quickly iterate on designs and features.</a:t>
            </a:r>
            <a:endParaRPr lang="en-US" sz="1750" dirty="0"/>
          </a:p>
        </p:txBody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041321"/>
            <a:ext cx="6667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Benefits of Using Flutter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180034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94609"/>
            <a:ext cx="329588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Faster Development Time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411152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Flutter's rich set of pre-built widgets and tools enable faster and more efficient app development cycles.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180034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94728"/>
            <a:ext cx="2667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Better Performance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06408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Flutter's unique architecture and reactive programming model enable high-performance apps on both iOS and Android platforms.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180034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94728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Strong Community Support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411272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Flutter has a rapidly growing community of developers and users, providing a wealth of resources, knowledge, and support for app development.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2023-10-25T19:19:53Z</dcterms:created>
  <dcterms:modified xsi:type="dcterms:W3CDTF">2023-10-25T19:19:53Z</dcterms:modified>
</cp:coreProperties>
</file>